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4"/>
  </p:notesMasterIdLst>
  <p:sldIdLst>
    <p:sldId id="354" r:id="rId4"/>
    <p:sldId id="368" r:id="rId5"/>
    <p:sldId id="297" r:id="rId6"/>
    <p:sldId id="360" r:id="rId7"/>
    <p:sldId id="362" r:id="rId8"/>
    <p:sldId id="365" r:id="rId9"/>
    <p:sldId id="364" r:id="rId10"/>
    <p:sldId id="367" r:id="rId11"/>
    <p:sldId id="361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نمط ذو نسُق 2 - تميي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النمط المتوس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نمط متوسط 2 - تميي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بلا نمط، بلا شبكة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5840" autoAdjust="0"/>
  </p:normalViewPr>
  <p:slideViewPr>
    <p:cSldViewPr snapToGrid="0" showGuides="1">
      <p:cViewPr varScale="1">
        <p:scale>
          <a:sx n="109" d="100"/>
          <a:sy n="109" d="100"/>
        </p:scale>
        <p:origin x="672" y="192"/>
      </p:cViewPr>
      <p:guideLst>
        <p:guide orient="horz" pos="2184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3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41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5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2590548" y="1534836"/>
            <a:ext cx="9409367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+mj-lt"/>
                <a:cs typeface="Angsana New" panose="02020603050405020304" pitchFamily="18" charset="-34"/>
              </a:rPr>
              <a:t>A Study of infection Control-Covid-19 Course Registrars</a:t>
            </a:r>
          </a:p>
          <a:p>
            <a:pPr algn="ctr"/>
            <a:endParaRPr lang="en-US" sz="2800" b="1" i="1" dirty="0">
              <a:solidFill>
                <a:schemeClr val="bg1"/>
              </a:solidFill>
              <a:latin typeface="+mj-lt"/>
              <a:cs typeface="Angsana New" panose="02020603050405020304" pitchFamily="18" charset="-34"/>
            </a:endParaRPr>
          </a:p>
          <a:p>
            <a:pPr algn="ctr"/>
            <a:endParaRPr lang="en-US" sz="2800" b="1" i="1" dirty="0">
              <a:solidFill>
                <a:schemeClr val="bg1"/>
              </a:solidFill>
              <a:latin typeface="+mj-lt"/>
              <a:cs typeface="Angsana New" panose="02020603050405020304" pitchFamily="18" charset="-34"/>
            </a:endParaRPr>
          </a:p>
          <a:p>
            <a:pPr algn="ctr"/>
            <a:r>
              <a:rPr lang="en-US" b="1" i="1" dirty="0" err="1">
                <a:solidFill>
                  <a:schemeClr val="bg1"/>
                </a:solidFill>
                <a:latin typeface="+mj-lt"/>
                <a:cs typeface="Angsana New" panose="02020603050405020304" pitchFamily="18" charset="-34"/>
              </a:rPr>
              <a:t>By:Abdulaziz</a:t>
            </a:r>
            <a:r>
              <a:rPr lang="en-US" b="1" i="1" dirty="0">
                <a:solidFill>
                  <a:schemeClr val="bg1"/>
                </a:solidFill>
                <a:latin typeface="+mj-lt"/>
                <a:cs typeface="Angsana New" panose="02020603050405020304" pitchFamily="18" charset="-34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+mj-lt"/>
                <a:cs typeface="Angsana New" panose="02020603050405020304" pitchFamily="18" charset="-34"/>
              </a:rPr>
              <a:t>Wali</a:t>
            </a:r>
            <a:endParaRPr lang="en-US" b="1" i="1" dirty="0">
              <a:solidFill>
                <a:schemeClr val="bg1"/>
              </a:solidFill>
              <a:latin typeface="+mj-lt"/>
              <a:cs typeface="Angsana New" panose="02020603050405020304" pitchFamily="18" charset="-34"/>
            </a:endParaRPr>
          </a:p>
        </p:txBody>
      </p:sp>
      <p:grpSp>
        <p:nvGrpSpPr>
          <p:cNvPr id="127" name="Group 4">
            <a:extLst>
              <a:ext uri="{FF2B5EF4-FFF2-40B4-BE49-F238E27FC236}">
                <a16:creationId xmlns:a16="http://schemas.microsoft.com/office/drawing/2014/main" id="{D88A9E9E-AF66-F940-902D-C0828CDF7E1A}"/>
              </a:ext>
            </a:extLst>
          </p:cNvPr>
          <p:cNvGrpSpPr/>
          <p:nvPr/>
        </p:nvGrpSpPr>
        <p:grpSpPr>
          <a:xfrm rot="20903864">
            <a:off x="-630474" y="754294"/>
            <a:ext cx="3451519" cy="2538224"/>
            <a:chOff x="-211043" y="242749"/>
            <a:chExt cx="3451519" cy="2538224"/>
          </a:xfrm>
        </p:grpSpPr>
        <p:grpSp>
          <p:nvGrpSpPr>
            <p:cNvPr id="128" name="Group 114">
              <a:extLst>
                <a:ext uri="{FF2B5EF4-FFF2-40B4-BE49-F238E27FC236}">
                  <a16:creationId xmlns:a16="http://schemas.microsoft.com/office/drawing/2014/main" id="{1EEBDAE5-CF41-D44C-BE0B-A6D50318C038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81" name="Trapezoid 116">
                <a:extLst>
                  <a:ext uri="{FF2B5EF4-FFF2-40B4-BE49-F238E27FC236}">
                    <a16:creationId xmlns:a16="http://schemas.microsoft.com/office/drawing/2014/main" id="{A1CB7D27-AE9A-A74B-A6C7-2377720D1CB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Trapezoid 115">
                <a:extLst>
                  <a:ext uri="{FF2B5EF4-FFF2-40B4-BE49-F238E27FC236}">
                    <a16:creationId xmlns:a16="http://schemas.microsoft.com/office/drawing/2014/main" id="{E9A619FE-A8CD-A749-BD6B-417C08F5C239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Trapezoid 117">
                <a:extLst>
                  <a:ext uri="{FF2B5EF4-FFF2-40B4-BE49-F238E27FC236}">
                    <a16:creationId xmlns:a16="http://schemas.microsoft.com/office/drawing/2014/main" id="{E70FA4AD-717B-384C-814D-4F7534372903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rapezoid 118">
                <a:extLst>
                  <a:ext uri="{FF2B5EF4-FFF2-40B4-BE49-F238E27FC236}">
                    <a16:creationId xmlns:a16="http://schemas.microsoft.com/office/drawing/2014/main" id="{5783E528-93CC-BD45-9DE8-1EEF1384500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rapezoid 119">
                <a:extLst>
                  <a:ext uri="{FF2B5EF4-FFF2-40B4-BE49-F238E27FC236}">
                    <a16:creationId xmlns:a16="http://schemas.microsoft.com/office/drawing/2014/main" id="{78112D02-9EB8-3A48-9D46-585A20E09BE4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9" name="Group 106">
              <a:extLst>
                <a:ext uri="{FF2B5EF4-FFF2-40B4-BE49-F238E27FC236}">
                  <a16:creationId xmlns:a16="http://schemas.microsoft.com/office/drawing/2014/main" id="{AD16B72F-80FD-5342-B474-1081E6FC848F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79" name="Rectangle: Rounded Corners 107">
                <a:extLst>
                  <a:ext uri="{FF2B5EF4-FFF2-40B4-BE49-F238E27FC236}">
                    <a16:creationId xmlns:a16="http://schemas.microsoft.com/office/drawing/2014/main" id="{67B1F099-8332-E045-AE85-EC00D88E690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: Rounded Corners 108">
                <a:extLst>
                  <a:ext uri="{FF2B5EF4-FFF2-40B4-BE49-F238E27FC236}">
                    <a16:creationId xmlns:a16="http://schemas.microsoft.com/office/drawing/2014/main" id="{7068EF5E-4DFB-B44C-8C51-A26EC2DA416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61">
              <a:extLst>
                <a:ext uri="{FF2B5EF4-FFF2-40B4-BE49-F238E27FC236}">
                  <a16:creationId xmlns:a16="http://schemas.microsoft.com/office/drawing/2014/main" id="{8FEE4FEC-4122-DB42-A979-45378A23D35C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177" name="Rectangle: Rounded Corners 62">
                <a:extLst>
                  <a:ext uri="{FF2B5EF4-FFF2-40B4-BE49-F238E27FC236}">
                    <a16:creationId xmlns:a16="http://schemas.microsoft.com/office/drawing/2014/main" id="{0584EEA9-9CD2-6C44-A2D2-B5E40BFEEE11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: Rounded Corners 63">
                <a:extLst>
                  <a:ext uri="{FF2B5EF4-FFF2-40B4-BE49-F238E27FC236}">
                    <a16:creationId xmlns:a16="http://schemas.microsoft.com/office/drawing/2014/main" id="{E1B651E3-00B2-1F46-A827-CD2A1BDBD4F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Oval 65">
              <a:extLst>
                <a:ext uri="{FF2B5EF4-FFF2-40B4-BE49-F238E27FC236}">
                  <a16:creationId xmlns:a16="http://schemas.microsoft.com/office/drawing/2014/main" id="{5E3119FC-42A3-1D48-85A6-00FBA95E326F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66">
              <a:extLst>
                <a:ext uri="{FF2B5EF4-FFF2-40B4-BE49-F238E27FC236}">
                  <a16:creationId xmlns:a16="http://schemas.microsoft.com/office/drawing/2014/main" id="{8C7A4888-5F64-E049-826D-4A0BAEC045A6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67">
              <a:extLst>
                <a:ext uri="{FF2B5EF4-FFF2-40B4-BE49-F238E27FC236}">
                  <a16:creationId xmlns:a16="http://schemas.microsoft.com/office/drawing/2014/main" id="{3E2313E3-55AD-2545-A56D-F3BEEFB85BDB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Oval 68">
              <a:extLst>
                <a:ext uri="{FF2B5EF4-FFF2-40B4-BE49-F238E27FC236}">
                  <a16:creationId xmlns:a16="http://schemas.microsoft.com/office/drawing/2014/main" id="{447A0DB3-3D18-3940-BE4C-0D86F6D17C16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69">
              <a:extLst>
                <a:ext uri="{FF2B5EF4-FFF2-40B4-BE49-F238E27FC236}">
                  <a16:creationId xmlns:a16="http://schemas.microsoft.com/office/drawing/2014/main" id="{42E27C51-7EAA-1848-95E6-D07754484D57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75" name="Trapezoid 70">
                <a:extLst>
                  <a:ext uri="{FF2B5EF4-FFF2-40B4-BE49-F238E27FC236}">
                    <a16:creationId xmlns:a16="http://schemas.microsoft.com/office/drawing/2014/main" id="{62C90DAD-5BE5-6F4F-8D72-CF9ADD2194B5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apezoid 94">
                <a:extLst>
                  <a:ext uri="{FF2B5EF4-FFF2-40B4-BE49-F238E27FC236}">
                    <a16:creationId xmlns:a16="http://schemas.microsoft.com/office/drawing/2014/main" id="{5DDCF44C-1E3A-034E-B2BF-540D3AE4640E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01">
              <a:extLst>
                <a:ext uri="{FF2B5EF4-FFF2-40B4-BE49-F238E27FC236}">
                  <a16:creationId xmlns:a16="http://schemas.microsoft.com/office/drawing/2014/main" id="{DD014C03-366A-BD43-BB94-1170DB25491B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71" name="Oval 102">
                <a:extLst>
                  <a:ext uri="{FF2B5EF4-FFF2-40B4-BE49-F238E27FC236}">
                    <a16:creationId xmlns:a16="http://schemas.microsoft.com/office/drawing/2014/main" id="{E5B23103-D67B-EB4C-BEC8-861A3C0112DF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03">
                <a:extLst>
                  <a:ext uri="{FF2B5EF4-FFF2-40B4-BE49-F238E27FC236}">
                    <a16:creationId xmlns:a16="http://schemas.microsoft.com/office/drawing/2014/main" id="{E92EF54E-06B5-C348-908F-6AAF9C85CCC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04">
                <a:extLst>
                  <a:ext uri="{FF2B5EF4-FFF2-40B4-BE49-F238E27FC236}">
                    <a16:creationId xmlns:a16="http://schemas.microsoft.com/office/drawing/2014/main" id="{8D02052E-C142-0F48-A270-84C83EE6DB8A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Oval 105">
                <a:extLst>
                  <a:ext uri="{FF2B5EF4-FFF2-40B4-BE49-F238E27FC236}">
                    <a16:creationId xmlns:a16="http://schemas.microsoft.com/office/drawing/2014/main" id="{74538BE2-4988-A346-B5B3-969543E60A8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9" name="Rectangle 20">
            <a:extLst>
              <a:ext uri="{FF2B5EF4-FFF2-40B4-BE49-F238E27FC236}">
                <a16:creationId xmlns:a16="http://schemas.microsoft.com/office/drawing/2014/main" id="{9F7A15ED-52A9-B341-B086-651EACA0C01C}"/>
              </a:ext>
            </a:extLst>
          </p:cNvPr>
          <p:cNvSpPr/>
          <p:nvPr/>
        </p:nvSpPr>
        <p:spPr>
          <a:xfrm>
            <a:off x="10953" y="6380832"/>
            <a:ext cx="12170094" cy="518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0" name="Straight Connector 22">
            <a:extLst>
              <a:ext uri="{FF2B5EF4-FFF2-40B4-BE49-F238E27FC236}">
                <a16:creationId xmlns:a16="http://schemas.microsoft.com/office/drawing/2014/main" id="{36B416F6-CA6A-4F4C-9A2D-E7E5A3C0657C}"/>
              </a:ext>
            </a:extLst>
          </p:cNvPr>
          <p:cNvCxnSpPr>
            <a:cxnSpLocks/>
          </p:cNvCxnSpPr>
          <p:nvPr/>
        </p:nvCxnSpPr>
        <p:spPr>
          <a:xfrm>
            <a:off x="-66852" y="6602631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664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F875C-35B5-5843-B46A-517E05AD8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5816205" y="1389073"/>
            <a:ext cx="6187205" cy="1381767"/>
            <a:chOff x="611559" y="2708920"/>
            <a:chExt cx="1772278" cy="379785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8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112649" y="3083843"/>
            <a:ext cx="5725676" cy="2079837"/>
            <a:chOff x="611559" y="2708920"/>
            <a:chExt cx="1772278" cy="379785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8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مستطيل 2">
            <a:extLst>
              <a:ext uri="{FF2B5EF4-FFF2-40B4-BE49-F238E27FC236}">
                <a16:creationId xmlns:a16="http://schemas.microsoft.com/office/drawing/2014/main" id="{65449CDD-5BA1-8F46-8E1C-576C1FA01C93}"/>
              </a:ext>
            </a:extLst>
          </p:cNvPr>
          <p:cNvSpPr/>
          <p:nvPr/>
        </p:nvSpPr>
        <p:spPr>
          <a:xfrm>
            <a:off x="6024731" y="1638041"/>
            <a:ext cx="5813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b="1" dirty="0">
                <a:solidFill>
                  <a:schemeClr val="bg1"/>
                </a:solidFill>
                <a:latin typeface="+mj-lt"/>
              </a:rPr>
              <a:t>What happened in last of 2019 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مستطيل 3">
            <a:extLst>
              <a:ext uri="{FF2B5EF4-FFF2-40B4-BE49-F238E27FC236}">
                <a16:creationId xmlns:a16="http://schemas.microsoft.com/office/drawing/2014/main" id="{ABFCB6F5-9366-3147-9B46-00C064422FD7}"/>
              </a:ext>
            </a:extLst>
          </p:cNvPr>
          <p:cNvSpPr/>
          <p:nvPr/>
        </p:nvSpPr>
        <p:spPr>
          <a:xfrm>
            <a:off x="5917580" y="360784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 what they want from me help 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1C77A4-7798-664F-BB4A-71585A57B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Introduction </a:t>
            </a:r>
            <a:endParaRPr lang="en-SA" b="1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649EE6F-BB04-FB4A-A430-BB4D8266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014" y="-182448"/>
            <a:ext cx="4406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19" y="202978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meetings Brief 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18957" y="2479936"/>
            <a:ext cx="1646723" cy="1596991"/>
          </a:xfrm>
          <a:prstGeom prst="bentConnector3">
            <a:avLst>
              <a:gd name="adj1" fmla="val 55048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7771" y="2448140"/>
            <a:ext cx="1779001" cy="1728434"/>
          </a:xfrm>
          <a:prstGeom prst="bentConnector3">
            <a:avLst>
              <a:gd name="adj1" fmla="val 56675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231818" y="1001878"/>
            <a:ext cx="3769976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8301685" y="1057838"/>
            <a:ext cx="3542122" cy="13143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</p:cNvCxnSpPr>
          <p:nvPr/>
        </p:nvCxnSpPr>
        <p:spPr>
          <a:xfrm flipV="1">
            <a:off x="6069688" y="2288570"/>
            <a:ext cx="0" cy="1677026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494162" y="1057838"/>
            <a:ext cx="3430787" cy="1295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914400" rtl="0" eaLnBrk="1" latinLnBrk="0" hangingPunct="1"/>
            <a:endParaRPr lang="ko-KR" altLang="en-US" sz="27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CEAC32-24A3-4B4B-A64B-5AF7529C2785}"/>
              </a:ext>
            </a:extLst>
          </p:cNvPr>
          <p:cNvSpPr txBox="1"/>
          <p:nvPr/>
        </p:nvSpPr>
        <p:spPr>
          <a:xfrm>
            <a:off x="498959" y="1198787"/>
            <a:ext cx="332677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en-US" sz="1400" b="1" dirty="0"/>
              <a:t>Register:</a:t>
            </a:r>
          </a:p>
          <a:p>
            <a:pPr algn="ctr" rtl="1"/>
            <a:r>
              <a:rPr lang="en-US" sz="1400" b="1" dirty="0"/>
              <a:t>Sunday 29 December/2019</a:t>
            </a:r>
          </a:p>
          <a:p>
            <a:pPr algn="ctr" rtl="1"/>
            <a:r>
              <a:rPr lang="en-US" sz="1400" b="1" dirty="0"/>
              <a:t>-</a:t>
            </a:r>
          </a:p>
          <a:p>
            <a:pPr algn="ctr" rtl="1"/>
            <a:r>
              <a:rPr lang="en-US" sz="1400" b="1" dirty="0"/>
              <a:t>Thursday 04 April/2020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F4152D-CE7D-44F4-9BF4-33AD4EA7013B}"/>
              </a:ext>
            </a:extLst>
          </p:cNvPr>
          <p:cNvSpPr txBox="1"/>
          <p:nvPr/>
        </p:nvSpPr>
        <p:spPr>
          <a:xfrm>
            <a:off x="8363151" y="1118141"/>
            <a:ext cx="348065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</a:t>
            </a:r>
            <a:r>
              <a:rPr lang="en-SA" sz="1400" b="1" dirty="0"/>
              <a:t>ork time in : </a:t>
            </a:r>
          </a:p>
          <a:p>
            <a:pPr algn="ctr"/>
            <a:r>
              <a:rPr lang="en-SA" sz="1400" b="1" dirty="0"/>
              <a:t>12:00:00 AM-08:00:00 AM</a:t>
            </a:r>
          </a:p>
          <a:p>
            <a:pPr algn="ctr"/>
            <a:endParaRPr lang="en-SA" sz="1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A8B7961-F1DA-4C27-8DE0-A102B5FD2939}"/>
              </a:ext>
            </a:extLst>
          </p:cNvPr>
          <p:cNvSpPr txBox="1"/>
          <p:nvPr/>
        </p:nvSpPr>
        <p:spPr>
          <a:xfrm>
            <a:off x="4220921" y="1104518"/>
            <a:ext cx="38353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en-US" sz="1400" b="1" dirty="0"/>
              <a:t>Specific Station – 13 Station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7" name="مربع نص 136">
            <a:extLst>
              <a:ext uri="{FF2B5EF4-FFF2-40B4-BE49-F238E27FC236}">
                <a16:creationId xmlns:a16="http://schemas.microsoft.com/office/drawing/2014/main" id="{90C65050-53F9-8142-90B9-A61AB903A7A6}"/>
              </a:ext>
            </a:extLst>
          </p:cNvPr>
          <p:cNvSpPr txBox="1"/>
          <p:nvPr/>
        </p:nvSpPr>
        <p:spPr>
          <a:xfrm>
            <a:off x="63427" y="6475460"/>
            <a:ext cx="11938017" cy="6637243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pPr marL="0" algn="l" defTabSz="914400" rtl="0" eaLnBrk="1" latinLnBrk="0" hangingPunct="1"/>
            <a:endParaRPr lang="ar-SA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C46664-86C3-BC43-AE09-CC96B8B9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42" y="3778477"/>
            <a:ext cx="2513635" cy="151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5000" b="1" dirty="0"/>
              <a:t>The Register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1" eaLnBrk="1" latinLnBrk="1" hangingPunct="1"/>
            <a:endParaRPr lang="ko-KR" alt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8" name="Rounded Rectangle 51">
            <a:extLst>
              <a:ext uri="{FF2B5EF4-FFF2-40B4-BE49-F238E27FC236}">
                <a16:creationId xmlns:a16="http://schemas.microsoft.com/office/drawing/2014/main" id="{E3FB0B1A-E081-4A4C-9E04-1A4D8B1797D6}"/>
              </a:ext>
            </a:extLst>
          </p:cNvPr>
          <p:cNvSpPr/>
          <p:nvPr/>
        </p:nvSpPr>
        <p:spPr>
          <a:xfrm rot="16200000" flipH="1">
            <a:off x="6403843" y="1882509"/>
            <a:ext cx="441556" cy="44895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4" name="Donut 24">
            <a:extLst>
              <a:ext uri="{FF2B5EF4-FFF2-40B4-BE49-F238E27FC236}">
                <a16:creationId xmlns:a16="http://schemas.microsoft.com/office/drawing/2014/main" id="{47B93064-7E9D-FD4B-B468-EA8DD92B9258}"/>
              </a:ext>
            </a:extLst>
          </p:cNvPr>
          <p:cNvSpPr/>
          <p:nvPr/>
        </p:nvSpPr>
        <p:spPr>
          <a:xfrm>
            <a:off x="5764880" y="2832001"/>
            <a:ext cx="354591" cy="37258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DF4FBA13-7735-AB4E-A201-003DFD7B7F93}"/>
              </a:ext>
            </a:extLst>
          </p:cNvPr>
          <p:cNvSpPr/>
          <p:nvPr/>
        </p:nvSpPr>
        <p:spPr>
          <a:xfrm rot="2700000">
            <a:off x="5504944" y="3703342"/>
            <a:ext cx="311123" cy="46614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Freeform: Shape 310">
            <a:extLst>
              <a:ext uri="{FF2B5EF4-FFF2-40B4-BE49-F238E27FC236}">
                <a16:creationId xmlns:a16="http://schemas.microsoft.com/office/drawing/2014/main" id="{111D31B9-2C7D-4F45-9858-013E930B632E}"/>
              </a:ext>
            </a:extLst>
          </p:cNvPr>
          <p:cNvSpPr/>
          <p:nvPr/>
        </p:nvSpPr>
        <p:spPr>
          <a:xfrm>
            <a:off x="409993" y="4920269"/>
            <a:ext cx="1330696" cy="1573180"/>
          </a:xfrm>
          <a:custGeom>
            <a:avLst/>
            <a:gdLst>
              <a:gd name="connsiteX0" fmla="*/ 2900635 w 5731815"/>
              <a:gd name="connsiteY0" fmla="*/ 0 h 5895657"/>
              <a:gd name="connsiteX1" fmla="*/ 2939708 w 5731815"/>
              <a:gd name="connsiteY1" fmla="*/ 611 h 5895657"/>
              <a:gd name="connsiteX2" fmla="*/ 2939708 w 5731815"/>
              <a:gd name="connsiteY2" fmla="*/ 1068227 h 5895657"/>
              <a:gd name="connsiteX3" fmla="*/ 2919437 w 5731815"/>
              <a:gd name="connsiteY3" fmla="*/ 1067354 h 5895657"/>
              <a:gd name="connsiteX4" fmla="*/ 1061610 w 5731815"/>
              <a:gd name="connsiteY4" fmla="*/ 2959366 h 5895657"/>
              <a:gd name="connsiteX5" fmla="*/ 2950199 w 5731815"/>
              <a:gd name="connsiteY5" fmla="*/ 4818902 h 5895657"/>
              <a:gd name="connsiteX6" fmla="*/ 4729170 w 5731815"/>
              <a:gd name="connsiteY6" fmla="*/ 3499518 h 5895657"/>
              <a:gd name="connsiteX7" fmla="*/ 4747685 w 5731815"/>
              <a:gd name="connsiteY7" fmla="*/ 3425483 h 5895657"/>
              <a:gd name="connsiteX8" fmla="*/ 5338746 w 5731815"/>
              <a:gd name="connsiteY8" fmla="*/ 3425483 h 5895657"/>
              <a:gd name="connsiteX9" fmla="*/ 5303677 w 5731815"/>
              <a:gd name="connsiteY9" fmla="*/ 3583197 h 5895657"/>
              <a:gd name="connsiteX10" fmla="*/ 5334442 w 5731815"/>
              <a:gd name="connsiteY10" fmla="*/ 3636182 h 5895657"/>
              <a:gd name="connsiteX11" fmla="*/ 5717289 w 5731815"/>
              <a:gd name="connsiteY11" fmla="*/ 3848114 h 5895657"/>
              <a:gd name="connsiteX12" fmla="*/ 5727544 w 5731815"/>
              <a:gd name="connsiteY12" fmla="*/ 3889135 h 5895657"/>
              <a:gd name="connsiteX13" fmla="*/ 5609612 w 5731815"/>
              <a:gd name="connsiteY13" fmla="*/ 4186524 h 5895657"/>
              <a:gd name="connsiteX14" fmla="*/ 5568594 w 5731815"/>
              <a:gd name="connsiteY14" fmla="*/ 4207032 h 5895657"/>
              <a:gd name="connsiteX15" fmla="*/ 5238730 w 5731815"/>
              <a:gd name="connsiteY15" fmla="*/ 4140376 h 5895657"/>
              <a:gd name="connsiteX16" fmla="*/ 5143018 w 5731815"/>
              <a:gd name="connsiteY16" fmla="*/ 4094230 h 5895657"/>
              <a:gd name="connsiteX17" fmla="*/ 5095163 w 5731815"/>
              <a:gd name="connsiteY17" fmla="*/ 4107904 h 5895657"/>
              <a:gd name="connsiteX18" fmla="*/ 4879813 w 5731815"/>
              <a:gd name="connsiteY18" fmla="*/ 4441183 h 5895657"/>
              <a:gd name="connsiteX19" fmla="*/ 4886650 w 5731815"/>
              <a:gd name="connsiteY19" fmla="*/ 4499293 h 5895657"/>
              <a:gd name="connsiteX20" fmla="*/ 5084908 w 5731815"/>
              <a:gd name="connsiteY20" fmla="*/ 4736863 h 5895657"/>
              <a:gd name="connsiteX21" fmla="*/ 5119092 w 5731815"/>
              <a:gd name="connsiteY21" fmla="*/ 4786430 h 5895657"/>
              <a:gd name="connsiteX22" fmla="*/ 5110546 w 5731815"/>
              <a:gd name="connsiteY22" fmla="*/ 4935125 h 5895657"/>
              <a:gd name="connsiteX23" fmla="*/ 4939632 w 5731815"/>
              <a:gd name="connsiteY23" fmla="*/ 5109454 h 5895657"/>
              <a:gd name="connsiteX24" fmla="*/ 4876394 w 5731815"/>
              <a:gd name="connsiteY24" fmla="*/ 5114582 h 5895657"/>
              <a:gd name="connsiteX25" fmla="*/ 4616605 w 5731815"/>
              <a:gd name="connsiteY25" fmla="*/ 4941958 h 5895657"/>
              <a:gd name="connsiteX26" fmla="*/ 4537988 w 5731815"/>
              <a:gd name="connsiteY26" fmla="*/ 4858214 h 5895657"/>
              <a:gd name="connsiteX27" fmla="*/ 4481584 w 5731815"/>
              <a:gd name="connsiteY27" fmla="*/ 4851377 h 5895657"/>
              <a:gd name="connsiteX28" fmla="*/ 4155141 w 5731815"/>
              <a:gd name="connsiteY28" fmla="*/ 5076982 h 5895657"/>
              <a:gd name="connsiteX29" fmla="*/ 4136340 w 5731815"/>
              <a:gd name="connsiteY29" fmla="*/ 5116291 h 5895657"/>
              <a:gd name="connsiteX30" fmla="*/ 4254269 w 5731815"/>
              <a:gd name="connsiteY30" fmla="*/ 5505974 h 5895657"/>
              <a:gd name="connsiteX31" fmla="*/ 4202996 w 5731815"/>
              <a:gd name="connsiteY31" fmla="*/ 5608523 h 5895657"/>
              <a:gd name="connsiteX32" fmla="*/ 3960298 w 5731815"/>
              <a:gd name="connsiteY32" fmla="*/ 5712778 h 5895657"/>
              <a:gd name="connsiteX33" fmla="*/ 3903898 w 5731815"/>
              <a:gd name="connsiteY33" fmla="*/ 5695689 h 5895657"/>
              <a:gd name="connsiteX34" fmla="*/ 3727856 w 5731815"/>
              <a:gd name="connsiteY34" fmla="*/ 5432481 h 5895657"/>
              <a:gd name="connsiteX35" fmla="*/ 3686838 w 5731815"/>
              <a:gd name="connsiteY35" fmla="*/ 5321389 h 5895657"/>
              <a:gd name="connsiteX36" fmla="*/ 3642399 w 5731815"/>
              <a:gd name="connsiteY36" fmla="*/ 5297460 h 5895657"/>
              <a:gd name="connsiteX37" fmla="*/ 3245882 w 5731815"/>
              <a:gd name="connsiteY37" fmla="*/ 5381208 h 5895657"/>
              <a:gd name="connsiteX38" fmla="*/ 3220244 w 5731815"/>
              <a:gd name="connsiteY38" fmla="*/ 5415389 h 5895657"/>
              <a:gd name="connsiteX39" fmla="*/ 3172390 w 5731815"/>
              <a:gd name="connsiteY39" fmla="*/ 5854639 h 5895657"/>
              <a:gd name="connsiteX40" fmla="*/ 3133078 w 5731815"/>
              <a:gd name="connsiteY40" fmla="*/ 5888820 h 5895657"/>
              <a:gd name="connsiteX41" fmla="*/ 2967291 w 5731815"/>
              <a:gd name="connsiteY41" fmla="*/ 5895657 h 5895657"/>
              <a:gd name="connsiteX42" fmla="*/ 2963873 w 5731815"/>
              <a:gd name="connsiteY42" fmla="*/ 5881983 h 5895657"/>
              <a:gd name="connsiteX43" fmla="*/ 2823724 w 5731815"/>
              <a:gd name="connsiteY43" fmla="*/ 5881983 h 5895657"/>
              <a:gd name="connsiteX44" fmla="*/ 2780997 w 5731815"/>
              <a:gd name="connsiteY44" fmla="*/ 5846093 h 5895657"/>
              <a:gd name="connsiteX45" fmla="*/ 2716051 w 5731815"/>
              <a:gd name="connsiteY45" fmla="*/ 5519647 h 5895657"/>
              <a:gd name="connsiteX46" fmla="*/ 2722888 w 5731815"/>
              <a:gd name="connsiteY46" fmla="*/ 5422226 h 5895657"/>
              <a:gd name="connsiteX47" fmla="*/ 2688703 w 5731815"/>
              <a:gd name="connsiteY47" fmla="*/ 5377790 h 5895657"/>
              <a:gd name="connsiteX48" fmla="*/ 2302439 w 5731815"/>
              <a:gd name="connsiteY48" fmla="*/ 5306006 h 5895657"/>
              <a:gd name="connsiteX49" fmla="*/ 2252875 w 5731815"/>
              <a:gd name="connsiteY49" fmla="*/ 5335060 h 5895657"/>
              <a:gd name="connsiteX50" fmla="*/ 2037522 w 5731815"/>
              <a:gd name="connsiteY50" fmla="*/ 5721324 h 5895657"/>
              <a:gd name="connsiteX51" fmla="*/ 1999922 w 5731815"/>
              <a:gd name="connsiteY51" fmla="*/ 5731579 h 5895657"/>
              <a:gd name="connsiteX52" fmla="*/ 1699115 w 5731815"/>
              <a:gd name="connsiteY52" fmla="*/ 5611941 h 5895657"/>
              <a:gd name="connsiteX53" fmla="*/ 1680314 w 5731815"/>
              <a:gd name="connsiteY53" fmla="*/ 5570920 h 5895657"/>
              <a:gd name="connsiteX54" fmla="*/ 1746969 w 5731815"/>
              <a:gd name="connsiteY54" fmla="*/ 5244478 h 5895657"/>
              <a:gd name="connsiteX55" fmla="*/ 1794827 w 5731815"/>
              <a:gd name="connsiteY55" fmla="*/ 5143638 h 5895657"/>
              <a:gd name="connsiteX56" fmla="*/ 1781153 w 5731815"/>
              <a:gd name="connsiteY56" fmla="*/ 5099199 h 5895657"/>
              <a:gd name="connsiteX57" fmla="*/ 1441038 w 5731815"/>
              <a:gd name="connsiteY57" fmla="*/ 4878721 h 5895657"/>
              <a:gd name="connsiteX58" fmla="*/ 1393180 w 5731815"/>
              <a:gd name="connsiteY58" fmla="*/ 4885558 h 5895657"/>
              <a:gd name="connsiteX59" fmla="*/ 1044518 w 5731815"/>
              <a:gd name="connsiteY59" fmla="*/ 5164149 h 5895657"/>
              <a:gd name="connsiteX60" fmla="*/ 1003497 w 5731815"/>
              <a:gd name="connsiteY60" fmla="*/ 5159021 h 5895657"/>
              <a:gd name="connsiteX61" fmla="*/ 774473 w 5731815"/>
              <a:gd name="connsiteY61" fmla="*/ 4936834 h 5895657"/>
              <a:gd name="connsiteX62" fmla="*/ 771054 w 5731815"/>
              <a:gd name="connsiteY62" fmla="*/ 4892394 h 5895657"/>
              <a:gd name="connsiteX63" fmla="*/ 957351 w 5731815"/>
              <a:gd name="connsiteY63" fmla="*/ 4615516 h 5895657"/>
              <a:gd name="connsiteX64" fmla="*/ 1035972 w 5731815"/>
              <a:gd name="connsiteY64" fmla="*/ 4543732 h 5895657"/>
              <a:gd name="connsiteX65" fmla="*/ 1042808 w 5731815"/>
              <a:gd name="connsiteY65" fmla="*/ 4490750 h 5895657"/>
              <a:gd name="connsiteX66" fmla="*/ 815494 w 5731815"/>
              <a:gd name="connsiteY66" fmla="*/ 4159177 h 5895657"/>
              <a:gd name="connsiteX67" fmla="*/ 764217 w 5731815"/>
              <a:gd name="connsiteY67" fmla="*/ 4150631 h 5895657"/>
              <a:gd name="connsiteX68" fmla="*/ 340354 w 5731815"/>
              <a:gd name="connsiteY68" fmla="*/ 4271978 h 5895657"/>
              <a:gd name="connsiteX69" fmla="*/ 304464 w 5731815"/>
              <a:gd name="connsiteY69" fmla="*/ 4249762 h 5895657"/>
              <a:gd name="connsiteX70" fmla="*/ 177985 w 5731815"/>
              <a:gd name="connsiteY70" fmla="*/ 3955791 h 5895657"/>
              <a:gd name="connsiteX71" fmla="*/ 193368 w 5731815"/>
              <a:gd name="connsiteY71" fmla="*/ 3913061 h 5895657"/>
              <a:gd name="connsiteX72" fmla="*/ 471956 w 5731815"/>
              <a:gd name="connsiteY72" fmla="*/ 3728476 h 5895657"/>
              <a:gd name="connsiteX73" fmla="*/ 576214 w 5731815"/>
              <a:gd name="connsiteY73" fmla="*/ 3690874 h 5895657"/>
              <a:gd name="connsiteX74" fmla="*/ 598434 w 5731815"/>
              <a:gd name="connsiteY74" fmla="*/ 3649856 h 5895657"/>
              <a:gd name="connsiteX75" fmla="*/ 512977 w 5731815"/>
              <a:gd name="connsiteY75" fmla="*/ 3249918 h 5895657"/>
              <a:gd name="connsiteX76" fmla="*/ 477084 w 5731815"/>
              <a:gd name="connsiteY76" fmla="*/ 3224280 h 5895657"/>
              <a:gd name="connsiteX77" fmla="*/ 34418 w 5731815"/>
              <a:gd name="connsiteY77" fmla="*/ 3174716 h 5895657"/>
              <a:gd name="connsiteX78" fmla="*/ 7071 w 5731815"/>
              <a:gd name="connsiteY78" fmla="*/ 3142241 h 5895657"/>
              <a:gd name="connsiteX79" fmla="*/ 1947 w 5731815"/>
              <a:gd name="connsiteY79" fmla="*/ 2817508 h 5895657"/>
              <a:gd name="connsiteX80" fmla="*/ 34418 w 5731815"/>
              <a:gd name="connsiteY80" fmla="*/ 2785033 h 5895657"/>
              <a:gd name="connsiteX81" fmla="*/ 365992 w 5731815"/>
              <a:gd name="connsiteY81" fmla="*/ 2718377 h 5895657"/>
              <a:gd name="connsiteX82" fmla="*/ 463410 w 5731815"/>
              <a:gd name="connsiteY82" fmla="*/ 2725214 h 5895657"/>
              <a:gd name="connsiteX83" fmla="*/ 507849 w 5731815"/>
              <a:gd name="connsiteY83" fmla="*/ 2689321 h 5895657"/>
              <a:gd name="connsiteX84" fmla="*/ 577924 w 5731815"/>
              <a:gd name="connsiteY84" fmla="*/ 2308184 h 5895657"/>
              <a:gd name="connsiteX85" fmla="*/ 543739 w 5731815"/>
              <a:gd name="connsiteY85" fmla="*/ 2253492 h 5895657"/>
              <a:gd name="connsiteX86" fmla="*/ 162606 w 5731815"/>
              <a:gd name="connsiteY86" fmla="*/ 2039851 h 5895657"/>
              <a:gd name="connsiteX87" fmla="*/ 152347 w 5731815"/>
              <a:gd name="connsiteY87" fmla="*/ 2007376 h 5895657"/>
              <a:gd name="connsiteX88" fmla="*/ 273698 w 5731815"/>
              <a:gd name="connsiteY88" fmla="*/ 1701441 h 5895657"/>
              <a:gd name="connsiteX89" fmla="*/ 311297 w 5731815"/>
              <a:gd name="connsiteY89" fmla="*/ 1684352 h 5895657"/>
              <a:gd name="connsiteX90" fmla="*/ 742001 w 5731815"/>
              <a:gd name="connsiteY90" fmla="*/ 1798863 h 5895657"/>
              <a:gd name="connsiteX91" fmla="*/ 784728 w 5731815"/>
              <a:gd name="connsiteY91" fmla="*/ 1785189 h 5895657"/>
              <a:gd name="connsiteX92" fmla="*/ 1001787 w 5731815"/>
              <a:gd name="connsiteY92" fmla="*/ 1448491 h 5895657"/>
              <a:gd name="connsiteX93" fmla="*/ 1003497 w 5731815"/>
              <a:gd name="connsiteY93" fmla="*/ 1402343 h 5895657"/>
              <a:gd name="connsiteX94" fmla="*/ 789856 w 5731815"/>
              <a:gd name="connsiteY94" fmla="*/ 1149393 h 5895657"/>
              <a:gd name="connsiteX95" fmla="*/ 757384 w 5731815"/>
              <a:gd name="connsiteY95" fmla="*/ 1103245 h 5895657"/>
              <a:gd name="connsiteX96" fmla="*/ 764217 w 5731815"/>
              <a:gd name="connsiteY96" fmla="*/ 961387 h 5895657"/>
              <a:gd name="connsiteX97" fmla="*/ 940259 w 5731815"/>
              <a:gd name="connsiteY97" fmla="*/ 781930 h 5895657"/>
              <a:gd name="connsiteX98" fmla="*/ 994951 w 5731815"/>
              <a:gd name="connsiteY98" fmla="*/ 776802 h 5895657"/>
              <a:gd name="connsiteX99" fmla="*/ 1261577 w 5731815"/>
              <a:gd name="connsiteY99" fmla="*/ 954550 h 5895657"/>
              <a:gd name="connsiteX100" fmla="*/ 1335070 w 5731815"/>
              <a:gd name="connsiteY100" fmla="*/ 1031461 h 5895657"/>
              <a:gd name="connsiteX101" fmla="*/ 1398307 w 5731815"/>
              <a:gd name="connsiteY101" fmla="*/ 1040007 h 5895657"/>
              <a:gd name="connsiteX102" fmla="*/ 1721335 w 5731815"/>
              <a:gd name="connsiteY102" fmla="*/ 817820 h 5895657"/>
              <a:gd name="connsiteX103" fmla="*/ 1738423 w 5731815"/>
              <a:gd name="connsiteY103" fmla="*/ 775093 h 5895657"/>
              <a:gd name="connsiteX104" fmla="*/ 1630750 w 5731815"/>
              <a:gd name="connsiteY104" fmla="*/ 423009 h 5895657"/>
              <a:gd name="connsiteX105" fmla="*/ 1704242 w 5731815"/>
              <a:gd name="connsiteY105" fmla="*/ 272606 h 5895657"/>
              <a:gd name="connsiteX106" fmla="*/ 1916174 w 5731815"/>
              <a:gd name="connsiteY106" fmla="*/ 183733 h 5895657"/>
              <a:gd name="connsiteX107" fmla="*/ 1972575 w 5731815"/>
              <a:gd name="connsiteY107" fmla="*/ 199113 h 5895657"/>
              <a:gd name="connsiteX108" fmla="*/ 2148617 w 5731815"/>
              <a:gd name="connsiteY108" fmla="*/ 462321 h 5895657"/>
              <a:gd name="connsiteX109" fmla="*/ 2189638 w 5731815"/>
              <a:gd name="connsiteY109" fmla="*/ 569995 h 5895657"/>
              <a:gd name="connsiteX110" fmla="*/ 2237492 w 5731815"/>
              <a:gd name="connsiteY110" fmla="*/ 597342 h 5895657"/>
              <a:gd name="connsiteX111" fmla="*/ 2625466 w 5731815"/>
              <a:gd name="connsiteY111" fmla="*/ 515303 h 5895657"/>
              <a:gd name="connsiteX112" fmla="*/ 2656228 w 5731815"/>
              <a:gd name="connsiteY112" fmla="*/ 475995 h 5895657"/>
              <a:gd name="connsiteX113" fmla="*/ 2705795 w 5731815"/>
              <a:gd name="connsiteY113" fmla="*/ 36748 h 5895657"/>
              <a:gd name="connsiteX114" fmla="*/ 2736558 w 5731815"/>
              <a:gd name="connsiteY114" fmla="*/ 7692 h 5895657"/>
              <a:gd name="connsiteX115" fmla="*/ 2900635 w 5731815"/>
              <a:gd name="connsiteY115" fmla="*/ 0 h 589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731815" h="5895657">
                <a:moveTo>
                  <a:pt x="2900635" y="0"/>
                </a:moveTo>
                <a:lnTo>
                  <a:pt x="2939708" y="611"/>
                </a:lnTo>
                <a:lnTo>
                  <a:pt x="2939708" y="1068227"/>
                </a:lnTo>
                <a:lnTo>
                  <a:pt x="2919437" y="1067354"/>
                </a:lnTo>
                <a:cubicBezTo>
                  <a:pt x="1893958" y="1074191"/>
                  <a:pt x="1054770" y="1891157"/>
                  <a:pt x="1061610" y="2959366"/>
                </a:cubicBezTo>
                <a:cubicBezTo>
                  <a:pt x="1070152" y="3983135"/>
                  <a:pt x="1885412" y="4810356"/>
                  <a:pt x="2950199" y="4818902"/>
                </a:cubicBezTo>
                <a:cubicBezTo>
                  <a:pt x="3780626" y="4805015"/>
                  <a:pt x="4493709" y="4273241"/>
                  <a:pt x="4729170" y="3499518"/>
                </a:cubicBezTo>
                <a:lnTo>
                  <a:pt x="4747685" y="3425483"/>
                </a:lnTo>
                <a:lnTo>
                  <a:pt x="5338746" y="3425483"/>
                </a:lnTo>
                <a:lnTo>
                  <a:pt x="5303677" y="3583197"/>
                </a:lnTo>
                <a:cubicBezTo>
                  <a:pt x="5295131" y="3613963"/>
                  <a:pt x="5305386" y="3629345"/>
                  <a:pt x="5334442" y="3636182"/>
                </a:cubicBezTo>
                <a:cubicBezTo>
                  <a:pt x="5481428" y="3672072"/>
                  <a:pt x="5589105" y="3778040"/>
                  <a:pt x="5717289" y="3848114"/>
                </a:cubicBezTo>
                <a:cubicBezTo>
                  <a:pt x="5734381" y="3858369"/>
                  <a:pt x="5734381" y="3872043"/>
                  <a:pt x="5727544" y="3889135"/>
                </a:cubicBezTo>
                <a:cubicBezTo>
                  <a:pt x="5693360" y="3989972"/>
                  <a:pt x="5652342" y="4089103"/>
                  <a:pt x="5609612" y="4186524"/>
                </a:cubicBezTo>
                <a:cubicBezTo>
                  <a:pt x="5601066" y="4205322"/>
                  <a:pt x="5589105" y="4212159"/>
                  <a:pt x="5568594" y="4207032"/>
                </a:cubicBezTo>
                <a:cubicBezTo>
                  <a:pt x="5459208" y="4184815"/>
                  <a:pt x="5348116" y="4164305"/>
                  <a:pt x="5238730" y="4140376"/>
                </a:cubicBezTo>
                <a:cubicBezTo>
                  <a:pt x="5204549" y="4131830"/>
                  <a:pt x="5173783" y="4111322"/>
                  <a:pt x="5143018" y="4094230"/>
                </a:cubicBezTo>
                <a:cubicBezTo>
                  <a:pt x="5120801" y="4082266"/>
                  <a:pt x="5108837" y="4083975"/>
                  <a:pt x="5095163" y="4107904"/>
                </a:cubicBezTo>
                <a:cubicBezTo>
                  <a:pt x="5031926" y="4224124"/>
                  <a:pt x="4961852" y="4336928"/>
                  <a:pt x="4879813" y="4441183"/>
                </a:cubicBezTo>
                <a:cubicBezTo>
                  <a:pt x="4861012" y="4465112"/>
                  <a:pt x="4857593" y="4480495"/>
                  <a:pt x="4886650" y="4499293"/>
                </a:cubicBezTo>
                <a:cubicBezTo>
                  <a:pt x="4977234" y="4557406"/>
                  <a:pt x="5021670" y="4654824"/>
                  <a:pt x="5084908" y="4736863"/>
                </a:cubicBezTo>
                <a:cubicBezTo>
                  <a:pt x="5096872" y="4752246"/>
                  <a:pt x="5107128" y="4769338"/>
                  <a:pt x="5119092" y="4786430"/>
                </a:cubicBezTo>
                <a:cubicBezTo>
                  <a:pt x="5187457" y="4885558"/>
                  <a:pt x="5184039" y="4851377"/>
                  <a:pt x="5110546" y="4935125"/>
                </a:cubicBezTo>
                <a:cubicBezTo>
                  <a:pt x="5057564" y="4996653"/>
                  <a:pt x="4996032" y="5051344"/>
                  <a:pt x="4939632" y="5109454"/>
                </a:cubicBezTo>
                <a:cubicBezTo>
                  <a:pt x="4919121" y="5131674"/>
                  <a:pt x="4902033" y="5131674"/>
                  <a:pt x="4876394" y="5114582"/>
                </a:cubicBezTo>
                <a:cubicBezTo>
                  <a:pt x="4790937" y="5056472"/>
                  <a:pt x="4703771" y="4998362"/>
                  <a:pt x="4616605" y="4941958"/>
                </a:cubicBezTo>
                <a:cubicBezTo>
                  <a:pt x="4584133" y="4919742"/>
                  <a:pt x="4561913" y="4887267"/>
                  <a:pt x="4537988" y="4858214"/>
                </a:cubicBezTo>
                <a:cubicBezTo>
                  <a:pt x="4519186" y="4835994"/>
                  <a:pt x="4503803" y="4832575"/>
                  <a:pt x="4481584" y="4851377"/>
                </a:cubicBezTo>
                <a:cubicBezTo>
                  <a:pt x="4379035" y="4935125"/>
                  <a:pt x="4269652" y="5010326"/>
                  <a:pt x="4155141" y="5076982"/>
                </a:cubicBezTo>
                <a:cubicBezTo>
                  <a:pt x="4139759" y="5085528"/>
                  <a:pt x="4122666" y="5094074"/>
                  <a:pt x="4136340" y="5116291"/>
                </a:cubicBezTo>
                <a:cubicBezTo>
                  <a:pt x="4214961" y="5234223"/>
                  <a:pt x="4220088" y="5374371"/>
                  <a:pt x="4254269" y="5505974"/>
                </a:cubicBezTo>
                <a:cubicBezTo>
                  <a:pt x="4274779" y="5582885"/>
                  <a:pt x="4279907" y="5572630"/>
                  <a:pt x="4202996" y="5608523"/>
                </a:cubicBezTo>
                <a:cubicBezTo>
                  <a:pt x="4122666" y="5646122"/>
                  <a:pt x="4040628" y="5678597"/>
                  <a:pt x="3960298" y="5712778"/>
                </a:cubicBezTo>
                <a:cubicBezTo>
                  <a:pt x="3934660" y="5723033"/>
                  <a:pt x="3919281" y="5719615"/>
                  <a:pt x="3903898" y="5695689"/>
                </a:cubicBezTo>
                <a:cubicBezTo>
                  <a:pt x="3845788" y="5606814"/>
                  <a:pt x="3785969" y="5521357"/>
                  <a:pt x="3727856" y="5432481"/>
                </a:cubicBezTo>
                <a:cubicBezTo>
                  <a:pt x="3705639" y="5398300"/>
                  <a:pt x="3697093" y="5358988"/>
                  <a:pt x="3686838" y="5321389"/>
                </a:cubicBezTo>
                <a:cubicBezTo>
                  <a:pt x="3680001" y="5297460"/>
                  <a:pt x="3668037" y="5290623"/>
                  <a:pt x="3642399" y="5297460"/>
                </a:cubicBezTo>
                <a:cubicBezTo>
                  <a:pt x="3512505" y="5336769"/>
                  <a:pt x="3380903" y="5364116"/>
                  <a:pt x="3245882" y="5381208"/>
                </a:cubicBezTo>
                <a:cubicBezTo>
                  <a:pt x="3223662" y="5384627"/>
                  <a:pt x="3216826" y="5394879"/>
                  <a:pt x="3220244" y="5415389"/>
                </a:cubicBezTo>
                <a:cubicBezTo>
                  <a:pt x="3244173" y="5565793"/>
                  <a:pt x="3189479" y="5707650"/>
                  <a:pt x="3172390" y="5854639"/>
                </a:cubicBezTo>
                <a:cubicBezTo>
                  <a:pt x="3168971" y="5880274"/>
                  <a:pt x="3155297" y="5888820"/>
                  <a:pt x="3133078" y="5888820"/>
                </a:cubicBezTo>
                <a:cubicBezTo>
                  <a:pt x="3078387" y="5890529"/>
                  <a:pt x="3021986" y="5893948"/>
                  <a:pt x="2967291" y="5895657"/>
                </a:cubicBezTo>
                <a:cubicBezTo>
                  <a:pt x="2963873" y="5883692"/>
                  <a:pt x="2963873" y="5883692"/>
                  <a:pt x="2963873" y="5881983"/>
                </a:cubicBezTo>
                <a:cubicBezTo>
                  <a:pt x="2917728" y="5881983"/>
                  <a:pt x="2869870" y="5881983"/>
                  <a:pt x="2823724" y="5881983"/>
                </a:cubicBezTo>
                <a:cubicBezTo>
                  <a:pt x="2798086" y="5881983"/>
                  <a:pt x="2784416" y="5871728"/>
                  <a:pt x="2780997" y="5846093"/>
                </a:cubicBezTo>
                <a:cubicBezTo>
                  <a:pt x="2760487" y="5736707"/>
                  <a:pt x="2736558" y="5629030"/>
                  <a:pt x="2716051" y="5519647"/>
                </a:cubicBezTo>
                <a:cubicBezTo>
                  <a:pt x="2709214" y="5487172"/>
                  <a:pt x="2719469" y="5454701"/>
                  <a:pt x="2722888" y="5422226"/>
                </a:cubicBezTo>
                <a:cubicBezTo>
                  <a:pt x="2726306" y="5394879"/>
                  <a:pt x="2719469" y="5381208"/>
                  <a:pt x="2688703" y="5377790"/>
                </a:cubicBezTo>
                <a:cubicBezTo>
                  <a:pt x="2558810" y="5364116"/>
                  <a:pt x="2428914" y="5340187"/>
                  <a:pt x="2302439" y="5306006"/>
                </a:cubicBezTo>
                <a:cubicBezTo>
                  <a:pt x="2275091" y="5299169"/>
                  <a:pt x="2259712" y="5307715"/>
                  <a:pt x="2252875" y="5335060"/>
                </a:cubicBezTo>
                <a:cubicBezTo>
                  <a:pt x="2216982" y="5483754"/>
                  <a:pt x="2109308" y="5591431"/>
                  <a:pt x="2037522" y="5721324"/>
                </a:cubicBezTo>
                <a:cubicBezTo>
                  <a:pt x="2028979" y="5736707"/>
                  <a:pt x="2015305" y="5736707"/>
                  <a:pt x="1999922" y="5731579"/>
                </a:cubicBezTo>
                <a:cubicBezTo>
                  <a:pt x="1897376" y="5697398"/>
                  <a:pt x="1796536" y="5656377"/>
                  <a:pt x="1699115" y="5611941"/>
                </a:cubicBezTo>
                <a:cubicBezTo>
                  <a:pt x="1678604" y="5603395"/>
                  <a:pt x="1676895" y="5588012"/>
                  <a:pt x="1680314" y="5570920"/>
                </a:cubicBezTo>
                <a:cubicBezTo>
                  <a:pt x="1702533" y="5461538"/>
                  <a:pt x="1721335" y="5352152"/>
                  <a:pt x="1746969" y="5244478"/>
                </a:cubicBezTo>
                <a:cubicBezTo>
                  <a:pt x="1755515" y="5208585"/>
                  <a:pt x="1776026" y="5176110"/>
                  <a:pt x="1794827" y="5143638"/>
                </a:cubicBezTo>
                <a:cubicBezTo>
                  <a:pt x="1806792" y="5123128"/>
                  <a:pt x="1803373" y="5111163"/>
                  <a:pt x="1781153" y="5099199"/>
                </a:cubicBezTo>
                <a:cubicBezTo>
                  <a:pt x="1661512" y="5035961"/>
                  <a:pt x="1548711" y="4960759"/>
                  <a:pt x="1441038" y="4878721"/>
                </a:cubicBezTo>
                <a:cubicBezTo>
                  <a:pt x="1422236" y="4863341"/>
                  <a:pt x="1408563" y="4863341"/>
                  <a:pt x="1393180" y="4885558"/>
                </a:cubicBezTo>
                <a:cubicBezTo>
                  <a:pt x="1304304" y="5010326"/>
                  <a:pt x="1162446" y="5071855"/>
                  <a:pt x="1044518" y="5164149"/>
                </a:cubicBezTo>
                <a:cubicBezTo>
                  <a:pt x="1029135" y="5176110"/>
                  <a:pt x="1017170" y="5170985"/>
                  <a:pt x="1003497" y="5159021"/>
                </a:cubicBezTo>
                <a:cubicBezTo>
                  <a:pt x="923167" y="5088947"/>
                  <a:pt x="847965" y="5012036"/>
                  <a:pt x="774473" y="4936834"/>
                </a:cubicBezTo>
                <a:cubicBezTo>
                  <a:pt x="760802" y="4921451"/>
                  <a:pt x="759090" y="4909486"/>
                  <a:pt x="771054" y="4892394"/>
                </a:cubicBezTo>
                <a:cubicBezTo>
                  <a:pt x="832582" y="4800100"/>
                  <a:pt x="894114" y="4707810"/>
                  <a:pt x="957351" y="4615516"/>
                </a:cubicBezTo>
                <a:cubicBezTo>
                  <a:pt x="977859" y="4586459"/>
                  <a:pt x="1008624" y="4567658"/>
                  <a:pt x="1035972" y="4543732"/>
                </a:cubicBezTo>
                <a:cubicBezTo>
                  <a:pt x="1056482" y="4526640"/>
                  <a:pt x="1059901" y="4511257"/>
                  <a:pt x="1042808" y="4490750"/>
                </a:cubicBezTo>
                <a:cubicBezTo>
                  <a:pt x="959061" y="4386492"/>
                  <a:pt x="882150" y="4277106"/>
                  <a:pt x="815494" y="4159177"/>
                </a:cubicBezTo>
                <a:cubicBezTo>
                  <a:pt x="800111" y="4131830"/>
                  <a:pt x="784728" y="4136957"/>
                  <a:pt x="764217" y="4150631"/>
                </a:cubicBezTo>
                <a:cubicBezTo>
                  <a:pt x="634324" y="4230960"/>
                  <a:pt x="482211" y="4232670"/>
                  <a:pt x="340354" y="4271978"/>
                </a:cubicBezTo>
                <a:cubicBezTo>
                  <a:pt x="321552" y="4277106"/>
                  <a:pt x="311297" y="4266851"/>
                  <a:pt x="304464" y="4249762"/>
                </a:cubicBezTo>
                <a:cubicBezTo>
                  <a:pt x="258315" y="4154049"/>
                  <a:pt x="215588" y="4054919"/>
                  <a:pt x="177985" y="3955791"/>
                </a:cubicBezTo>
                <a:cubicBezTo>
                  <a:pt x="171148" y="3935281"/>
                  <a:pt x="176276" y="3923316"/>
                  <a:pt x="193368" y="3913061"/>
                </a:cubicBezTo>
                <a:cubicBezTo>
                  <a:pt x="285662" y="3851533"/>
                  <a:pt x="376247" y="3788295"/>
                  <a:pt x="471956" y="3728476"/>
                </a:cubicBezTo>
                <a:cubicBezTo>
                  <a:pt x="502722" y="3709675"/>
                  <a:pt x="540321" y="3701129"/>
                  <a:pt x="576214" y="3690874"/>
                </a:cubicBezTo>
                <a:cubicBezTo>
                  <a:pt x="598434" y="3684037"/>
                  <a:pt x="605268" y="3673782"/>
                  <a:pt x="598434" y="3649856"/>
                </a:cubicBezTo>
                <a:cubicBezTo>
                  <a:pt x="559122" y="3518250"/>
                  <a:pt x="531778" y="3384939"/>
                  <a:pt x="512977" y="3249918"/>
                </a:cubicBezTo>
                <a:cubicBezTo>
                  <a:pt x="509559" y="3227698"/>
                  <a:pt x="499303" y="3220861"/>
                  <a:pt x="477084" y="3224280"/>
                </a:cubicBezTo>
                <a:cubicBezTo>
                  <a:pt x="324971" y="3249918"/>
                  <a:pt x="181404" y="3191808"/>
                  <a:pt x="34418" y="3174716"/>
                </a:cubicBezTo>
                <a:cubicBezTo>
                  <a:pt x="15617" y="3173007"/>
                  <a:pt x="8784" y="3161042"/>
                  <a:pt x="7071" y="3142241"/>
                </a:cubicBezTo>
                <a:cubicBezTo>
                  <a:pt x="-3181" y="3034567"/>
                  <a:pt x="238" y="2926891"/>
                  <a:pt x="1947" y="2817508"/>
                </a:cubicBezTo>
                <a:cubicBezTo>
                  <a:pt x="1947" y="2796997"/>
                  <a:pt x="15617" y="2788451"/>
                  <a:pt x="34418" y="2785033"/>
                </a:cubicBezTo>
                <a:cubicBezTo>
                  <a:pt x="145514" y="2762813"/>
                  <a:pt x="254896" y="2740597"/>
                  <a:pt x="365992" y="2718377"/>
                </a:cubicBezTo>
                <a:cubicBezTo>
                  <a:pt x="398463" y="2711540"/>
                  <a:pt x="430938" y="2721795"/>
                  <a:pt x="463410" y="2725214"/>
                </a:cubicBezTo>
                <a:cubicBezTo>
                  <a:pt x="490757" y="2728633"/>
                  <a:pt x="504431" y="2718377"/>
                  <a:pt x="507849" y="2689321"/>
                </a:cubicBezTo>
                <a:cubicBezTo>
                  <a:pt x="521523" y="2561136"/>
                  <a:pt x="545449" y="2432952"/>
                  <a:pt x="577924" y="2308184"/>
                </a:cubicBezTo>
                <a:cubicBezTo>
                  <a:pt x="586470" y="2275712"/>
                  <a:pt x="574505" y="2260329"/>
                  <a:pt x="543739" y="2253492"/>
                </a:cubicBezTo>
                <a:cubicBezTo>
                  <a:pt x="398463" y="2215893"/>
                  <a:pt x="289081" y="2109925"/>
                  <a:pt x="162606" y="2039851"/>
                </a:cubicBezTo>
                <a:cubicBezTo>
                  <a:pt x="148929" y="2033014"/>
                  <a:pt x="148929" y="2021050"/>
                  <a:pt x="152347" y="2007376"/>
                </a:cubicBezTo>
                <a:cubicBezTo>
                  <a:pt x="186531" y="1903121"/>
                  <a:pt x="229258" y="1802281"/>
                  <a:pt x="273698" y="1701441"/>
                </a:cubicBezTo>
                <a:cubicBezTo>
                  <a:pt x="282244" y="1682643"/>
                  <a:pt x="295917" y="1679225"/>
                  <a:pt x="311297" y="1684352"/>
                </a:cubicBezTo>
                <a:cubicBezTo>
                  <a:pt x="454867" y="1721952"/>
                  <a:pt x="608689" y="1718533"/>
                  <a:pt x="742001" y="1798863"/>
                </a:cubicBezTo>
                <a:cubicBezTo>
                  <a:pt x="764217" y="1812536"/>
                  <a:pt x="774473" y="1803990"/>
                  <a:pt x="784728" y="1785189"/>
                </a:cubicBezTo>
                <a:cubicBezTo>
                  <a:pt x="847965" y="1667260"/>
                  <a:pt x="921458" y="1554456"/>
                  <a:pt x="1001787" y="1448491"/>
                </a:cubicBezTo>
                <a:cubicBezTo>
                  <a:pt x="1012043" y="1434818"/>
                  <a:pt x="1029135" y="1419435"/>
                  <a:pt x="1003497" y="1402343"/>
                </a:cubicBezTo>
                <a:cubicBezTo>
                  <a:pt x="906078" y="1339105"/>
                  <a:pt x="856511" y="1238269"/>
                  <a:pt x="789856" y="1149393"/>
                </a:cubicBezTo>
                <a:cubicBezTo>
                  <a:pt x="777891" y="1134010"/>
                  <a:pt x="769348" y="1118627"/>
                  <a:pt x="757384" y="1103245"/>
                </a:cubicBezTo>
                <a:cubicBezTo>
                  <a:pt x="704398" y="1028043"/>
                  <a:pt x="702689" y="1026333"/>
                  <a:pt x="764217" y="961387"/>
                </a:cubicBezTo>
                <a:cubicBezTo>
                  <a:pt x="822331" y="899859"/>
                  <a:pt x="882150" y="841749"/>
                  <a:pt x="940259" y="781930"/>
                </a:cubicBezTo>
                <a:cubicBezTo>
                  <a:pt x="959061" y="763129"/>
                  <a:pt x="974443" y="761419"/>
                  <a:pt x="994951" y="776802"/>
                </a:cubicBezTo>
                <a:cubicBezTo>
                  <a:pt x="1083826" y="836621"/>
                  <a:pt x="1172702" y="894731"/>
                  <a:pt x="1261577" y="954550"/>
                </a:cubicBezTo>
                <a:cubicBezTo>
                  <a:pt x="1292340" y="975061"/>
                  <a:pt x="1312850" y="1004117"/>
                  <a:pt x="1335070" y="1031461"/>
                </a:cubicBezTo>
                <a:cubicBezTo>
                  <a:pt x="1353871" y="1057099"/>
                  <a:pt x="1370960" y="1062227"/>
                  <a:pt x="1398307" y="1040007"/>
                </a:cubicBezTo>
                <a:cubicBezTo>
                  <a:pt x="1499147" y="956259"/>
                  <a:pt x="1608530" y="882767"/>
                  <a:pt x="1721335" y="817820"/>
                </a:cubicBezTo>
                <a:cubicBezTo>
                  <a:pt x="1738423" y="807565"/>
                  <a:pt x="1753806" y="797310"/>
                  <a:pt x="1738423" y="775093"/>
                </a:cubicBezTo>
                <a:cubicBezTo>
                  <a:pt x="1664931" y="669125"/>
                  <a:pt x="1659806" y="542651"/>
                  <a:pt x="1630750" y="423009"/>
                </a:cubicBezTo>
                <a:cubicBezTo>
                  <a:pt x="1605112" y="318754"/>
                  <a:pt x="1608530" y="320464"/>
                  <a:pt x="1704242" y="272606"/>
                </a:cubicBezTo>
                <a:cubicBezTo>
                  <a:pt x="1772607" y="238425"/>
                  <a:pt x="1846100" y="212787"/>
                  <a:pt x="1916174" y="183733"/>
                </a:cubicBezTo>
                <a:cubicBezTo>
                  <a:pt x="1941812" y="173478"/>
                  <a:pt x="1957195" y="175187"/>
                  <a:pt x="1972575" y="199113"/>
                </a:cubicBezTo>
                <a:cubicBezTo>
                  <a:pt x="2030688" y="287989"/>
                  <a:pt x="2088798" y="375155"/>
                  <a:pt x="2148617" y="462321"/>
                </a:cubicBezTo>
                <a:cubicBezTo>
                  <a:pt x="2170836" y="494793"/>
                  <a:pt x="2177673" y="532395"/>
                  <a:pt x="2189638" y="569995"/>
                </a:cubicBezTo>
                <a:cubicBezTo>
                  <a:pt x="2198180" y="597342"/>
                  <a:pt x="2210145" y="605888"/>
                  <a:pt x="2237492" y="597342"/>
                </a:cubicBezTo>
                <a:cubicBezTo>
                  <a:pt x="2363967" y="559743"/>
                  <a:pt x="2493861" y="532395"/>
                  <a:pt x="2625466" y="515303"/>
                </a:cubicBezTo>
                <a:cubicBezTo>
                  <a:pt x="2651101" y="511885"/>
                  <a:pt x="2659647" y="501630"/>
                  <a:pt x="2656228" y="475995"/>
                </a:cubicBezTo>
                <a:cubicBezTo>
                  <a:pt x="2634012" y="325591"/>
                  <a:pt x="2688703" y="183733"/>
                  <a:pt x="2705795" y="36748"/>
                </a:cubicBezTo>
                <a:cubicBezTo>
                  <a:pt x="2707505" y="19656"/>
                  <a:pt x="2717760" y="9401"/>
                  <a:pt x="2736558" y="7692"/>
                </a:cubicBezTo>
                <a:cubicBezTo>
                  <a:pt x="2791251" y="1709"/>
                  <a:pt x="2845943" y="0"/>
                  <a:pt x="2900635" y="0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C77D3-7441-B242-A542-FDD5AE418945}"/>
              </a:ext>
            </a:extLst>
          </p:cNvPr>
          <p:cNvSpPr/>
          <p:nvPr/>
        </p:nvSpPr>
        <p:spPr>
          <a:xfrm>
            <a:off x="652448" y="27338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r" defTabSz="914400" rtl="1" eaLnBrk="1" latinLnBrk="0" hangingPunct="1"/>
            <a:endParaRPr lang="en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E37FC-4210-5741-8219-CA1486FCD221}"/>
              </a:ext>
            </a:extLst>
          </p:cNvPr>
          <p:cNvSpPr/>
          <p:nvPr/>
        </p:nvSpPr>
        <p:spPr>
          <a:xfrm>
            <a:off x="4072288" y="2781802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SA" dirty="0"/>
              <a:t>rom 2000/1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169BDC-F6EC-C246-BD28-1B52294F9A2F}"/>
              </a:ext>
            </a:extLst>
          </p:cNvPr>
          <p:cNvSpPr/>
          <p:nvPr/>
        </p:nvSpPr>
        <p:spPr>
          <a:xfrm>
            <a:off x="3734346" y="4669874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8858 registered</a:t>
            </a:r>
            <a:endParaRPr lang="en-SA" dirty="0"/>
          </a:p>
        </p:txBody>
      </p: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352CF882-BCD6-064F-8205-2C8359DBB9C6}"/>
              </a:ext>
            </a:extLst>
          </p:cNvPr>
          <p:cNvSpPr/>
          <p:nvPr/>
        </p:nvSpPr>
        <p:spPr>
          <a:xfrm>
            <a:off x="5764384" y="4722826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 rtl="1" eaLnBrk="1" latinLnBrk="1" hangingPunct="1"/>
            <a:endParaRPr lang="ko-KR" altLang="en-US" dirty="0"/>
          </a:p>
        </p:txBody>
      </p:sp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B8181D-9777-AC40-B121-F7B6FF4F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39" y="2604515"/>
            <a:ext cx="3243904" cy="23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0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19" y="202978"/>
            <a:ext cx="11573197" cy="724247"/>
          </a:xfrm>
          <a:prstGeom prst="rect">
            <a:avLst/>
          </a:prstGeom>
        </p:spPr>
        <p:txBody>
          <a:bodyPr/>
          <a:lstStyle/>
          <a:p>
            <a:pPr rtl="1"/>
            <a:r>
              <a:rPr lang="en-US" b="1" dirty="0"/>
              <a:t>Statistic-1</a:t>
            </a:r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B9E9E2B-143D-4543-8ED5-8A60F347E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225"/>
            <a:ext cx="5750863" cy="317585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2BC055DF-B576-8A44-BB09-C7C2711D3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46" y="1066799"/>
            <a:ext cx="6085270" cy="303627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D9523D1-0718-8744-B581-6987B24B9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8" y="4103074"/>
            <a:ext cx="2561492" cy="26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3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18" y="202978"/>
            <a:ext cx="11573197" cy="724247"/>
          </a:xfrm>
          <a:prstGeom prst="rect">
            <a:avLst/>
          </a:prstGeom>
        </p:spPr>
        <p:txBody>
          <a:bodyPr/>
          <a:lstStyle/>
          <a:p>
            <a:pPr rtl="1"/>
            <a:r>
              <a:rPr lang="en-US" b="1" dirty="0"/>
              <a:t>Statistic-2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AE0CEEC-21A9-B045-BA8D-9E61BB21F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283"/>
            <a:ext cx="5769281" cy="331958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08031837-6847-2348-A179-C417CF98C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9" y="4457922"/>
            <a:ext cx="2641600" cy="2197100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16DDD920-5469-EE44-B0CC-7A03630F4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68" y="4337539"/>
            <a:ext cx="2829169" cy="2317482"/>
          </a:xfrm>
          <a:prstGeom prst="rect">
            <a:avLst/>
          </a:prstGeom>
        </p:spPr>
      </p:pic>
      <p:pic>
        <p:nvPicPr>
          <p:cNvPr id="23" name="Picture 22" descr="Icon&#10;&#10;Description automatically generated with low confidence">
            <a:extLst>
              <a:ext uri="{FF2B5EF4-FFF2-40B4-BE49-F238E27FC236}">
                <a16:creationId xmlns:a16="http://schemas.microsoft.com/office/drawing/2014/main" id="{ED0808F2-AB98-6842-A134-8EC373880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94" y="940212"/>
            <a:ext cx="5992021" cy="29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718" y="202978"/>
            <a:ext cx="11573197" cy="724247"/>
          </a:xfrm>
          <a:prstGeom prst="rect">
            <a:avLst/>
          </a:prstGeom>
        </p:spPr>
        <p:txBody>
          <a:bodyPr/>
          <a:lstStyle/>
          <a:p>
            <a:pPr rtl="1"/>
            <a:r>
              <a:rPr lang="en-US" b="1" dirty="0"/>
              <a:t>Statistic-3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9E30AA9-55BC-6644-9D63-5E0EF5E7B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89" y="927224"/>
            <a:ext cx="3271226" cy="3058622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0CA1D3AA-A8C4-D44A-9D86-96543F76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0" y="873111"/>
            <a:ext cx="8110889" cy="5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Recommendation </a:t>
            </a:r>
          </a:p>
        </p:txBody>
      </p: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</p:cNvCxnSpPr>
          <p:nvPr/>
        </p:nvCxnSpPr>
        <p:spPr>
          <a:xfrm>
            <a:off x="2108545" y="3210444"/>
            <a:ext cx="7819313" cy="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</p:cNvCxnSpPr>
          <p:nvPr/>
        </p:nvCxnSpPr>
        <p:spPr>
          <a:xfrm>
            <a:off x="9919428" y="3210446"/>
            <a:ext cx="2" cy="1696082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56" name="صورة 55">
            <a:extLst>
              <a:ext uri="{FF2B5EF4-FFF2-40B4-BE49-F238E27FC236}">
                <a16:creationId xmlns:a16="http://schemas.microsoft.com/office/drawing/2014/main" id="{F3EAD35D-D4EC-D84C-ADDE-C55C63BD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7526" t="22995" r="10711" b="3575"/>
          <a:stretch/>
        </p:blipFill>
        <p:spPr>
          <a:xfrm>
            <a:off x="5214259" y="1309787"/>
            <a:ext cx="1498309" cy="1478851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33350" cap="rnd">
            <a:solidFill>
              <a:srgbClr val="333333"/>
            </a:solidFill>
          </a:ln>
          <a:effectLst>
            <a:glow>
              <a:schemeClr val="accent1"/>
            </a:glow>
            <a:outerShdw blurRad="685800" sx="27000" sy="27000" rotWithShape="0">
              <a:srgbClr val="000000"/>
            </a:outerShdw>
            <a:reflection stA="0" endPos="65000" dist="508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1" name="직선 연결선 11">
            <a:extLst>
              <a:ext uri="{FF2B5EF4-FFF2-40B4-BE49-F238E27FC236}">
                <a16:creationId xmlns:a16="http://schemas.microsoft.com/office/drawing/2014/main" id="{669E9248-9F1A-2B42-9D86-82B9C4803DCC}"/>
              </a:ext>
            </a:extLst>
          </p:cNvPr>
          <p:cNvCxnSpPr>
            <a:cxnSpLocks/>
          </p:cNvCxnSpPr>
          <p:nvPr/>
        </p:nvCxnSpPr>
        <p:spPr>
          <a:xfrm>
            <a:off x="2108545" y="3210444"/>
            <a:ext cx="7981" cy="165926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TextBox 17">
            <a:extLst>
              <a:ext uri="{FF2B5EF4-FFF2-40B4-BE49-F238E27FC236}">
                <a16:creationId xmlns:a16="http://schemas.microsoft.com/office/drawing/2014/main" id="{5CDAF961-FCC3-E741-B4E2-215822B7ED12}"/>
              </a:ext>
            </a:extLst>
          </p:cNvPr>
          <p:cNvSpPr txBox="1"/>
          <p:nvPr/>
        </p:nvSpPr>
        <p:spPr>
          <a:xfrm>
            <a:off x="8759643" y="4720157"/>
            <a:ext cx="2336431" cy="85431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effectLst>
            <a:glow>
              <a:schemeClr val="tx1"/>
            </a:glow>
            <a:outerShdw blurRad="165100" dist="50800" dir="5400000" algn="ctr" rotWithShape="0">
              <a:schemeClr val="tx1">
                <a:alpha val="38000"/>
              </a:scheme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 anchor="ctr">
            <a:spAutoFit/>
          </a:bodyPr>
          <a:lstStyle/>
          <a:p>
            <a:pPr algn="ctr" rtl="1">
              <a:lnSpc>
                <a:spcPct val="107000"/>
              </a:lnSpc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Contracting with ASA Collage 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5E6DACC9-C8A3-EB42-9515-F36353F655B1}"/>
              </a:ext>
            </a:extLst>
          </p:cNvPr>
          <p:cNvSpPr txBox="1"/>
          <p:nvPr/>
        </p:nvSpPr>
        <p:spPr>
          <a:xfrm>
            <a:off x="4791695" y="4191410"/>
            <a:ext cx="2336431" cy="186100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effectLst>
            <a:glow>
              <a:schemeClr val="tx1"/>
            </a:glow>
            <a:outerShdw blurRad="165100" dist="50800" dir="5400000" algn="ctr" rotWithShape="0">
              <a:schemeClr val="tx1">
                <a:alpha val="38000"/>
              </a:scheme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place the largest number of workers in 34 St - Herald Sq Station</a:t>
            </a:r>
            <a:endParaRPr lang="en-SA" sz="1600" b="1" dirty="0"/>
          </a:p>
        </p:txBody>
      </p:sp>
      <p:sp>
        <p:nvSpPr>
          <p:cNvPr id="68" name="TextBox 17">
            <a:extLst>
              <a:ext uri="{FF2B5EF4-FFF2-40B4-BE49-F238E27FC236}">
                <a16:creationId xmlns:a16="http://schemas.microsoft.com/office/drawing/2014/main" id="{246B36C2-3B6B-E749-9503-95B2C537B06A}"/>
              </a:ext>
            </a:extLst>
          </p:cNvPr>
          <p:cNvSpPr txBox="1"/>
          <p:nvPr/>
        </p:nvSpPr>
        <p:spPr>
          <a:xfrm>
            <a:off x="1007823" y="4033690"/>
            <a:ext cx="2623016" cy="22072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effectLst>
            <a:glow>
              <a:schemeClr val="tx1"/>
            </a:glow>
            <a:outerShdw blurRad="165100" dist="50800" dir="5400000" algn="ctr" rotWithShape="0">
              <a:schemeClr val="tx1">
                <a:alpha val="38000"/>
              </a:schemeClr>
            </a:outerShdw>
            <a:reflection stA="0" endPos="65000" dist="50800" dir="5400000" sy="-100000" algn="bl" rotWithShape="0"/>
            <a:softEdge rad="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Avoid crowded times and days</a:t>
            </a:r>
            <a:r>
              <a:rPr lang="ar-SA" sz="1600" b="1" dirty="0"/>
              <a:t>- </a:t>
            </a:r>
          </a:p>
          <a:p>
            <a:pPr algn="ctr"/>
            <a:r>
              <a:rPr lang="en-US" sz="1600" b="1" dirty="0"/>
              <a:t>1AM</a:t>
            </a:r>
          </a:p>
          <a:p>
            <a:pPr algn="ctr"/>
            <a:r>
              <a:rPr lang="en-US" sz="1600" b="1" dirty="0"/>
              <a:t>3AM</a:t>
            </a:r>
          </a:p>
          <a:p>
            <a:pPr algn="ctr"/>
            <a:r>
              <a:rPr lang="en-US" sz="1600" b="1" dirty="0"/>
              <a:t>7AM</a:t>
            </a:r>
          </a:p>
          <a:p>
            <a:pPr algn="ctr"/>
            <a:endParaRPr lang="en-SA" sz="1600" b="1" dirty="0"/>
          </a:p>
        </p:txBody>
      </p:sp>
      <p:cxnSp>
        <p:nvCxnSpPr>
          <p:cNvPr id="19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</p:cNvCxnSpPr>
          <p:nvPr/>
        </p:nvCxnSpPr>
        <p:spPr>
          <a:xfrm>
            <a:off x="5967277" y="2362403"/>
            <a:ext cx="2" cy="1696082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</p:cNvCxnSpPr>
          <p:nvPr/>
        </p:nvCxnSpPr>
        <p:spPr>
          <a:xfrm>
            <a:off x="5958849" y="3337115"/>
            <a:ext cx="2" cy="8480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شكل بيضاوي 11"/>
          <p:cNvSpPr/>
          <p:nvPr/>
        </p:nvSpPr>
        <p:spPr>
          <a:xfrm>
            <a:off x="5257000" y="1309787"/>
            <a:ext cx="1404591" cy="1470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90B45AB-1B20-4449-A337-56991B3F2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38" y="1208713"/>
            <a:ext cx="2366988" cy="16892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B0D3D7-0BEC-324B-9D1D-D7F3A9D3662C}"/>
              </a:ext>
            </a:extLst>
          </p:cNvPr>
          <p:cNvSpPr/>
          <p:nvPr/>
        </p:nvSpPr>
        <p:spPr>
          <a:xfrm>
            <a:off x="4758134" y="3244334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A"/>
              <a:t>darb.almfaz@gmail.com</a:t>
            </a:r>
          </a:p>
        </p:txBody>
      </p:sp>
    </p:spTree>
    <p:extLst>
      <p:ext uri="{BB962C8B-B14F-4D97-AF65-F5344CB8AC3E}">
        <p14:creationId xmlns:p14="http://schemas.microsoft.com/office/powerpoint/2010/main" val="29000618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5799</TotalTime>
  <Words>108</Words>
  <Application>Microsoft Macintosh PowerPoint</Application>
  <PresentationFormat>Widescreen</PresentationFormat>
  <Paragraphs>37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عبدالعزيز احمد محمد ولي</cp:lastModifiedBy>
  <cp:revision>297</cp:revision>
  <dcterms:created xsi:type="dcterms:W3CDTF">2019-01-14T06:35:35Z</dcterms:created>
  <dcterms:modified xsi:type="dcterms:W3CDTF">2021-09-30T13:22:47Z</dcterms:modified>
</cp:coreProperties>
</file>